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8143dc67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8143dc67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7fb1cb2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7fb1cb2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7fb210b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7fb210b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7fb210c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7fb210c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7fb210c1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7fb210c1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7fb210c1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7fb210c1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8d27248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8d27248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377729e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377729e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7fb210c1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7fb210c1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XanderJB/Gribanov_195/tree/main/Courses/Films" TargetMode="External"/><Relationship Id="rId4" Type="http://schemas.openxmlformats.org/officeDocument/2006/relationships/hyperlink" Target="https://github.com/XanderJB/Gribanov_195/tree/main/Courses/Turtle" TargetMode="External"/><Relationship Id="rId5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Изучение курса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“C# - быстрый старт”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23400" y="39059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Подготовил: студент 3 курса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специальности “ИС и программирование”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Грибанов Александр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1010725" y="368525"/>
            <a:ext cx="695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Выступление взломано, самоуничтожение через 5 секунд . . .</a:t>
            </a: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1725300" y="4595275"/>
            <a:ext cx="595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чтобы его отменить, поставьте 5 автору презентации, пожалуйста ;)</a:t>
            </a:r>
            <a:endParaRPr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8725" y="907800"/>
            <a:ext cx="6097650" cy="351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Зачем изучать С#;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Применение ЯП C# в программировании;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Создание консольных приложений на языке C#.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Подборка фильмов;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Программа “Черепашка”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2675" y="2635775"/>
            <a:ext cx="3156700" cy="221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Зачем изучать C#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Универсальность;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Простота;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Популярность;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Большое количество библиотек;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Наличие хорошей документации.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5225" y="2502350"/>
            <a:ext cx="2812575" cy="281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Где применяется ЯП C#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Создание 2D и 3D игр (также работа Unity);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Машинное обучение;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Игры и приложения для мобильных устройств;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Веб-приложения.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289047" y="248200"/>
            <a:ext cx="2450475" cy="349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консольного приложения на C#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0" cy="380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Подборка фильмов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601" cy="380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Программа “Черепашка”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1519375" y="1280550"/>
            <a:ext cx="6105300" cy="33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288" y="1199675"/>
            <a:ext cx="6105425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Игра “Черепашка”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4138625" y="1415375"/>
            <a:ext cx="15993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150" y="1152475"/>
            <a:ext cx="6120974" cy="353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Коды программ на GitHub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Ссылка на код программы: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Gribanov_195/Courses/Films at main · XanderJB/Gribanov_195 (github.com)</a:t>
            </a:r>
            <a:r>
              <a:rPr lang="ru" sz="1400"/>
              <a:t> - подборка фильмов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Gribanov_195/Courses/Turtle at main · XanderJB/Gribanov_195 (github.com)</a:t>
            </a:r>
            <a:r>
              <a:rPr lang="ru" sz="1400"/>
              <a:t> - черепашка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1287" y="2430200"/>
            <a:ext cx="1853714" cy="24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